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80" r:id="rId5"/>
    <p:sldId id="258" r:id="rId6"/>
    <p:sldId id="259" r:id="rId7"/>
    <p:sldId id="282" r:id="rId8"/>
    <p:sldId id="281" r:id="rId9"/>
    <p:sldId id="260" r:id="rId10"/>
    <p:sldId id="277" r:id="rId11"/>
    <p:sldId id="275" r:id="rId12"/>
    <p:sldId id="276" r:id="rId13"/>
    <p:sldId id="279" r:id="rId14"/>
    <p:sldId id="283" r:id="rId15"/>
    <p:sldId id="278" r:id="rId16"/>
    <p:sldId id="261" r:id="rId17"/>
    <p:sldId id="263" r:id="rId18"/>
    <p:sldId id="264" r:id="rId19"/>
    <p:sldId id="265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52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9F6F-C0E9-4C75-A467-2350A6404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FC5A99-B23E-4E93-BBEF-86AE6DBBE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B3E11-99F8-42E8-9B24-CB479A09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2EDAE-F2BE-4367-A5C1-7F0AD5FAE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71B66-5CDF-42CD-8F1D-5E2E1A4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4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E746-468E-416E-9D3F-40E72CB7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66AB72-294C-485D-A40A-1355A58EA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FF65-51AE-46A6-8C6E-1A855028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C8EF-80C5-46C1-84BA-8DC3B890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6F759-9291-465B-8C4B-E82104DB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DC22CD-D63A-42C6-A764-C50F74C797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DFEA-9200-4B9D-A273-4EBDFC4EE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76DFA-2625-4928-869F-F44DAE098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DE729-E9DD-4AAF-82E6-AC8EFEAE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4BC45-5B50-4401-9C6C-675DED99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7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7BA4-96D7-479E-8F17-701C0BED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632B3-E283-4A33-8395-3812B627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602E7-D263-49E3-B367-7FCAACC8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AC7A8-9289-472F-BB99-306CC326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07411-F986-4577-8DD6-B465D790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52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CDE1-CD08-41C5-93B5-7BAC302F1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7C772-5E9D-434C-8668-43B66147D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3809-726B-420C-A554-C24CC7C12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89384-793C-4708-85D8-0385AA315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DB4FC-B2C7-4188-93A7-8D787467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8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1060-8261-42AD-AE20-9BE40F19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14D39-6F85-404F-8159-2A4D31EC1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67DBE-7E0C-42FC-B2F7-46C718E0D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31A34-7CB3-4048-95AD-C0A509F49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710C7-04DF-4634-B655-F05E4957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DFE22-E7B0-433D-A5A8-47CFDE69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4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47FD-A020-4166-A643-F1EFFF38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F3E0F-8EB4-4496-A1D6-66126B796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F0DDA-F449-49EA-BDD0-9892181D9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B6626A-7A36-492C-8215-6180D1BDC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FD7593-7D4E-45CE-BDEB-8934A7A58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DFAA1-5655-4BE9-9B9A-1E0B130F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CE6E4-EC23-4B19-AA47-5BFCAF757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DC3854-74C8-499E-84E0-4B73D7D00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DA13-16CB-41CE-A34A-AE468B95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D98C07-ACD2-48EE-AA4C-E05B4B106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80129-1D12-4D64-B411-2F5A8417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EBE0A-485C-426F-8A0C-CDC30A03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6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D44C7-E074-484E-877E-8FC12E12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A5379-E1A6-4884-868A-5164F71E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165E7-AAFB-495D-9384-E5F715F3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0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28DA-4FD5-4D30-AA87-9F7FE3F0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9694-2C26-4375-A793-78CE0C930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3F4459-EC0B-4C8E-B759-96FAE24C1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EC8C0D-639E-416F-A486-BD302E503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A4C6-02A4-4923-ABA8-C10BF8F87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D12CE1-4F90-41D0-B744-2BAAB393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AF1E8-D529-479D-BC60-50CD4602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87B4F-FB94-4A22-BF87-12A9C34BD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81327-C4D6-4B85-9CE4-79B7070D0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3F479-6C05-49F8-BD53-40DAB3332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5D5A4-76C3-4B72-997C-5B967D93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5F514-7313-4DC4-A641-CE48F000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6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141604-F305-40BE-8AEA-AAFB9A050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359E0-ECC7-4F76-ADC6-53F431BEF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BC813-240C-49A5-A518-6AD0ADF393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5A1E2-C22D-4E36-ACB0-77A66B490389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B65B3-0A5A-4286-BE1C-120DD0704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F6049-0F38-49B8-A3AC-191007F00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64128-375A-4FC3-8714-7F3EA6448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22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5C3F-9113-45B2-BFB9-8D60688FF9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New Course Offering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4B07B-DF07-4A68-AD37-84A4D45867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Robbie Weber</a:t>
            </a:r>
          </a:p>
          <a:p>
            <a:endParaRPr lang="en-US" dirty="0"/>
          </a:p>
          <a:p>
            <a:r>
              <a:rPr lang="en-US" dirty="0" smtClean="0"/>
              <a:t>With assistance from:</a:t>
            </a:r>
            <a:br>
              <a:rPr lang="en-US" dirty="0" smtClean="0"/>
            </a:br>
            <a:r>
              <a:rPr lang="en-US" dirty="0" smtClean="0"/>
              <a:t>Sam Ainsworth</a:t>
            </a:r>
            <a:r>
              <a:rPr lang="en-US" dirty="0"/>
              <a:t>, Sami Davies, Colin </a:t>
            </a:r>
            <a:r>
              <a:rPr lang="en-US" dirty="0" err="1" smtClean="0"/>
              <a:t>Lockard</a:t>
            </a:r>
            <a:r>
              <a:rPr lang="en-US" dirty="0" smtClean="0"/>
              <a:t>, Jennifer Rogers</a:t>
            </a:r>
          </a:p>
        </p:txBody>
      </p:sp>
    </p:spTree>
    <p:extLst>
      <p:ext uri="{BB962C8B-B14F-4D97-AF65-F5344CB8AC3E}">
        <p14:creationId xmlns:p14="http://schemas.microsoft.com/office/powerpoint/2010/main" val="33350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vacuum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52" y="1244313"/>
            <a:ext cx="1001881" cy="173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A9F2FA-B74A-4D52-8CF2-7C2824A8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CSE Carpeting </a:t>
            </a:r>
            <a:r>
              <a:rPr lang="en-US" dirty="0" smtClean="0"/>
              <a:t>Hierarchy</a:t>
            </a:r>
            <a:endParaRPr lang="en-US" dirty="0"/>
          </a:p>
        </p:txBody>
      </p:sp>
      <p:pic>
        <p:nvPicPr>
          <p:cNvPr id="1026" name="Picture 2" descr="https://s3-us-west-2.amazonaws.com/www-cse-public/images/portraits/levy_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006" y="1328286"/>
            <a:ext cx="1179162" cy="148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2" t="31902" r="36906" b="32681"/>
          <a:stretch/>
        </p:blipFill>
        <p:spPr>
          <a:xfrm>
            <a:off x="5395943" y="3500528"/>
            <a:ext cx="1996420" cy="1478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91" y="3530811"/>
            <a:ext cx="1911882" cy="143391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4" idx="0"/>
          </p:cNvCxnSpPr>
          <p:nvPr/>
        </p:nvCxnSpPr>
        <p:spPr>
          <a:xfrm flipH="1">
            <a:off x="4150232" y="2796969"/>
            <a:ext cx="1003891" cy="733842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3" idx="0"/>
          </p:cNvCxnSpPr>
          <p:nvPr/>
        </p:nvCxnSpPr>
        <p:spPr>
          <a:xfrm>
            <a:off x="5443893" y="2766686"/>
            <a:ext cx="950260" cy="733842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259252" y="5024086"/>
            <a:ext cx="1003891" cy="733842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63143" y="5018183"/>
            <a:ext cx="0" cy="775359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369778" y="5018183"/>
            <a:ext cx="863661" cy="729151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14044" y="5024086"/>
            <a:ext cx="17686" cy="769456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274485" y="5024086"/>
            <a:ext cx="1003891" cy="733842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326647" y="5003643"/>
            <a:ext cx="827476" cy="694922"/>
          </a:xfrm>
          <a:prstGeom prst="straightConnector1">
            <a:avLst/>
          </a:prstGeom>
          <a:ln w="349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84800" y="5817291"/>
            <a:ext cx="7806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Literally everyone else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2241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C511-3A3E-466F-B39A-BC2575B0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Ineffective Couches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82C38-1F8F-4EFF-AF22-3D69C6D38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 dirty="0"/>
              <a:t>Nap time is well-understood in the preschool community</a:t>
            </a:r>
          </a:p>
          <a:p>
            <a:r>
              <a:rPr lang="en-US" sz="3400" dirty="0"/>
              <a:t>They don’t use couches.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0BE7D-19E4-4704-BCE4-68DE956397F8}"/>
              </a:ext>
            </a:extLst>
          </p:cNvPr>
          <p:cNvSpPr txBox="1"/>
          <p:nvPr/>
        </p:nvSpPr>
        <p:spPr>
          <a:xfrm>
            <a:off x="1106905" y="3930316"/>
            <a:ext cx="9978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Solution: </a:t>
            </a:r>
            <a:br>
              <a:rPr lang="en-US" sz="4800" dirty="0"/>
            </a:br>
            <a:r>
              <a:rPr lang="en-US" sz="4800" dirty="0"/>
              <a:t>new-director-approved-carpet-squares</a:t>
            </a:r>
          </a:p>
        </p:txBody>
      </p:sp>
    </p:spTree>
    <p:extLst>
      <p:ext uri="{BB962C8B-B14F-4D97-AF65-F5344CB8AC3E}">
        <p14:creationId xmlns:p14="http://schemas.microsoft.com/office/powerpoint/2010/main" val="3189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FF1D-01CC-4D34-AAF4-FD192EF1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</a:t>
            </a:r>
            <a:r>
              <a:rPr lang="en-US" dirty="0" smtClean="0"/>
              <a:t>Nothing to Hug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6D1EE-1809-4BBC-B3DB-02403A40D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914"/>
            <a:ext cx="10515600" cy="4762049"/>
          </a:xfrm>
        </p:spPr>
        <p:txBody>
          <a:bodyPr/>
          <a:lstStyle/>
          <a:p>
            <a:r>
              <a:rPr lang="en-US" dirty="0" smtClean="0"/>
              <a:t>No matter who you are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Napping is easier with something to hug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71" y="1805213"/>
            <a:ext cx="2295525" cy="1990725"/>
          </a:xfrm>
          <a:prstGeom prst="rect">
            <a:avLst/>
          </a:prstGeom>
        </p:spPr>
      </p:pic>
      <p:pic>
        <p:nvPicPr>
          <p:cNvPr id="2054" name="Picture 6" descr="https://encrypted-tbn0.gstatic.com/images?q=tbn:ANd9GcSAqmPdZCUf3lyx8LpSyWkRC3kuolX2TtF8lgNnz9jMWU_VGLV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675" y="1816551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86" y="3910463"/>
            <a:ext cx="2857500" cy="1600200"/>
          </a:xfrm>
          <a:prstGeom prst="rect">
            <a:avLst/>
          </a:prstGeom>
        </p:spPr>
      </p:pic>
      <p:sp>
        <p:nvSpPr>
          <p:cNvPr id="11" name="AutoShape 10" descr="Image result for stuffed animal to hug while napp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675" y="3790265"/>
            <a:ext cx="26003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4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FF1D-01CC-4D34-AAF4-FD192EF1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</a:t>
            </a:r>
            <a:r>
              <a:rPr lang="en-US" dirty="0" smtClean="0"/>
              <a:t>Nothing to Hug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6D1EE-1809-4BBC-B3DB-02403A40D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914"/>
            <a:ext cx="10515600" cy="476204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Napping is easier with something to hug.</a:t>
            </a:r>
            <a:br>
              <a:rPr lang="en-US" dirty="0" smtClean="0"/>
            </a:br>
            <a:r>
              <a:rPr lang="en-US" dirty="0" smtClean="0"/>
              <a:t>Can’t we just use my stuffed animals?</a:t>
            </a:r>
            <a:endParaRPr lang="en-US" dirty="0"/>
          </a:p>
        </p:txBody>
      </p:sp>
      <p:sp>
        <p:nvSpPr>
          <p:cNvPr id="11" name="AutoShape 10" descr="Image result for stuffed animal to hug while napp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t="7774" b="24494"/>
          <a:stretch/>
        </p:blipFill>
        <p:spPr>
          <a:xfrm>
            <a:off x="1882587" y="2370549"/>
            <a:ext cx="7544041" cy="40661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45501" y="378697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28138" y="274047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47751" y="424863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15587" y="417163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7383" y="301049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1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option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1" t="25621" r="29652" b="30970"/>
          <a:stretch/>
        </p:blipFill>
        <p:spPr>
          <a:xfrm>
            <a:off x="1972900" y="1690688"/>
            <a:ext cx="7081454" cy="4279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0800" y="5969822"/>
            <a:ext cx="3872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Photo Credit: </a:t>
            </a:r>
            <a:r>
              <a:rPr lang="en-US" sz="2400" dirty="0" err="1" smtClean="0"/>
              <a:t>Srini</a:t>
            </a:r>
            <a:r>
              <a:rPr lang="en-US" sz="2400" dirty="0" smtClean="0"/>
              <a:t> </a:t>
            </a:r>
            <a:r>
              <a:rPr lang="en-US" sz="2400" dirty="0" err="1" smtClean="0"/>
              <a:t>Iyer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84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 Nothing to Hug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Capture bunny</a:t>
            </a:r>
          </a:p>
          <a:p>
            <a:r>
              <a:rPr lang="en-US" dirty="0" smtClean="0"/>
              <a:t>Step 2: Capture second bunny</a:t>
            </a:r>
          </a:p>
          <a:p>
            <a:r>
              <a:rPr lang="en-US" dirty="0" smtClean="0"/>
              <a:t>Step 3: [redacted]</a:t>
            </a:r>
          </a:p>
          <a:p>
            <a:r>
              <a:rPr lang="en-US" dirty="0" smtClean="0"/>
              <a:t>Step 4: NAPTIME BABY BUNNIES FOR EVERYONE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DA99-3E65-4999-9C7A-19ADC00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3: Advisors Finding 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4C55F-59AE-44CF-A929-B266CDC17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offices have windows</a:t>
            </a:r>
          </a:p>
          <a:p>
            <a:r>
              <a:rPr lang="en-US" dirty="0"/>
              <a:t>New conference rooms are literally all windows</a:t>
            </a:r>
          </a:p>
          <a:p>
            <a:r>
              <a:rPr lang="en-US" dirty="0" smtClean="0"/>
              <a:t>CSE 403 </a:t>
            </a:r>
            <a:r>
              <a:rPr lang="en-US" dirty="0"/>
              <a:t>is an ideal nap-space</a:t>
            </a:r>
          </a:p>
          <a:p>
            <a:pPr lvl="1"/>
            <a:r>
              <a:rPr lang="en-US" dirty="0"/>
              <a:t>No windows or other natural light</a:t>
            </a:r>
          </a:p>
          <a:p>
            <a:pPr lvl="1"/>
            <a:r>
              <a:rPr lang="en-US" dirty="0"/>
              <a:t>Easy to move desks</a:t>
            </a:r>
          </a:p>
          <a:p>
            <a:pPr lvl="1"/>
            <a:r>
              <a:rPr lang="en-US" dirty="0"/>
              <a:t>Speakers have been removed to prevent accidental loud noises</a:t>
            </a:r>
          </a:p>
        </p:txBody>
      </p:sp>
    </p:spTree>
    <p:extLst>
      <p:ext uri="{BB962C8B-B14F-4D97-AF65-F5344CB8AC3E}">
        <p14:creationId xmlns:p14="http://schemas.microsoft.com/office/powerpoint/2010/main" val="28428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B6D0-5E25-4D63-A873-D93B7CA0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3: Advisors Finding 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0882F-DE46-476C-9B85-1C5712753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How do we:</a:t>
            </a:r>
          </a:p>
          <a:p>
            <a:pPr lvl="1"/>
            <a:r>
              <a:rPr lang="en-US" sz="3000" dirty="0"/>
              <a:t>Make sure CSE 403 is </a:t>
            </a:r>
            <a:r>
              <a:rPr lang="en-US" sz="3000" dirty="0" smtClean="0"/>
              <a:t>reserved?</a:t>
            </a:r>
            <a:endParaRPr lang="en-US" sz="3000" dirty="0"/>
          </a:p>
          <a:p>
            <a:pPr lvl="1"/>
            <a:r>
              <a:rPr lang="en-US" sz="3000" dirty="0"/>
              <a:t> Ensure our advisors think we’re </a:t>
            </a:r>
            <a:r>
              <a:rPr lang="en-US" sz="3000" dirty="0" smtClean="0"/>
              <a:t>busy?</a:t>
            </a: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4113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4FC2-E58A-4612-9E48-9B1A8A1EE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BD639-8EA4-433D-862D-3413378B3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0" dirty="0"/>
              <a:t>CSE </a:t>
            </a:r>
            <a:r>
              <a:rPr lang="en-US" sz="15000" dirty="0" smtClean="0"/>
              <a:t>590</a:t>
            </a:r>
            <a:endParaRPr lang="en-US" sz="1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Zzz on Microsoft Windows 10 May 2019 Update">
            <a:extLst>
              <a:ext uri="{FF2B5EF4-FFF2-40B4-BE49-F238E27FC236}">
                <a16:creationId xmlns:a16="http://schemas.microsoft.com/office/drawing/2014/main" id="{6087170F-B6D4-46F3-A8C6-56936E5C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628" y="1552868"/>
            <a:ext cx="2448426" cy="244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70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E694-654F-4009-81A0-87FB83FE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8162-B413-4390-9363-AE777C34A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 not confuse CSE </a:t>
            </a:r>
            <a:r>
              <a:rPr lang="en-US" dirty="0" smtClean="0"/>
              <a:t>590       with </a:t>
            </a:r>
            <a:r>
              <a:rPr lang="en-US" dirty="0"/>
              <a:t>CSE 590Z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590Z is Theory Seminar.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[insert your own joke here]</a:t>
            </a:r>
          </a:p>
        </p:txBody>
      </p:sp>
      <p:pic>
        <p:nvPicPr>
          <p:cNvPr id="4" name="Picture 2" descr="Zzz on Microsoft Windows 10 May 2019 Update">
            <a:extLst>
              <a:ext uri="{FF2B5EF4-FFF2-40B4-BE49-F238E27FC236}">
                <a16:creationId xmlns:a16="http://schemas.microsoft.com/office/drawing/2014/main" id="{6087170F-B6D4-46F3-A8C6-56936E5C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26" y="1825625"/>
            <a:ext cx="429861" cy="42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66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F004-D8BF-4BF0-83B4-D01252B3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HotPoCSci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96DD-C316-44CC-9704-47052B721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Jennifer and I told you about the Rice Curry </a:t>
            </a:r>
            <a:r>
              <a:rPr lang="en-US" sz="3600" dirty="0" smtClean="0"/>
              <a:t>Problem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  <a:p>
            <a:r>
              <a:rPr lang="en-US" sz="3600" dirty="0"/>
              <a:t>And asked for your help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58" y="2319689"/>
            <a:ext cx="1554860" cy="2073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r="38605"/>
          <a:stretch/>
        </p:blipFill>
        <p:spPr>
          <a:xfrm>
            <a:off x="3272590" y="2319688"/>
            <a:ext cx="1610628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4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4FC2-E58A-4612-9E48-9B1A8A1E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7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Join us!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BD639-8EA4-433D-862D-3413378B3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2901"/>
            <a:ext cx="10515600" cy="5224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dirty="0"/>
              <a:t>CSE </a:t>
            </a:r>
            <a:r>
              <a:rPr lang="en-US" sz="3500" dirty="0" smtClean="0"/>
              <a:t>590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Seminar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atural language processing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rchitecture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rogramming languages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heory</a:t>
            </a:r>
          </a:p>
          <a:p>
            <a:pPr marL="0" indent="0">
              <a:buNone/>
            </a:pP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mage processing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achine learning in Computer Science &amp;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ngineering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Restricted to graduate students</a:t>
            </a:r>
          </a:p>
        </p:txBody>
      </p:sp>
      <p:pic>
        <p:nvPicPr>
          <p:cNvPr id="1026" name="Picture 2" descr="Zzz on Microsoft Windows 10 May 2019 Update">
            <a:extLst>
              <a:ext uri="{FF2B5EF4-FFF2-40B4-BE49-F238E27FC236}">
                <a16:creationId xmlns:a16="http://schemas.microsoft.com/office/drawing/2014/main" id="{6087170F-B6D4-46F3-A8C6-56936E5C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71" y="875900"/>
            <a:ext cx="767215" cy="76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3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cle s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3" y="376897"/>
            <a:ext cx="4318454" cy="580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55771" y="359229"/>
            <a:ext cx="63681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need experts in: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Robotics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111276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F004-D8BF-4BF0-83B4-D01252B3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HotPoCSci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96DD-C316-44CC-9704-47052B721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Jennifer and I told you about the Rice Curry </a:t>
            </a:r>
            <a:r>
              <a:rPr lang="en-US" sz="3600" dirty="0" smtClean="0"/>
              <a:t>Problem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  <a:p>
            <a:r>
              <a:rPr lang="en-US" sz="3600" dirty="0"/>
              <a:t>And asked for your help</a:t>
            </a:r>
            <a:r>
              <a:rPr lang="en-US" sz="3600" dirty="0" smtClean="0"/>
              <a:t>.</a:t>
            </a:r>
            <a:endParaRPr lang="en-US" sz="3600" dirty="0"/>
          </a:p>
          <a:p>
            <a:r>
              <a:rPr lang="en-US" sz="3600" dirty="0" smtClean="0"/>
              <a:t>Did you help us?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58" y="2319689"/>
            <a:ext cx="1554860" cy="2073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r="38605"/>
          <a:stretch/>
        </p:blipFill>
        <p:spPr>
          <a:xfrm>
            <a:off x="3272590" y="2319688"/>
            <a:ext cx="1610628" cy="206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0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4144A-B35E-40FB-96FE-B60E26E69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97A9-6E39-457D-9EE0-69719B384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Don’t just describe a problem, describe a solution</a:t>
            </a:r>
          </a:p>
          <a:p>
            <a:endParaRPr lang="en-US" sz="3600" dirty="0"/>
          </a:p>
          <a:p>
            <a:r>
              <a:rPr lang="en-US" sz="3600" dirty="0"/>
              <a:t>CSE students must be exhausted</a:t>
            </a:r>
          </a:p>
          <a:p>
            <a:pPr lvl="1"/>
            <a:r>
              <a:rPr lang="en-US" sz="3600" dirty="0"/>
              <a:t>Why else would you not have helped?</a:t>
            </a:r>
          </a:p>
        </p:txBody>
      </p:sp>
    </p:spTree>
    <p:extLst>
      <p:ext uri="{BB962C8B-B14F-4D97-AF65-F5344CB8AC3E}">
        <p14:creationId xmlns:p14="http://schemas.microsoft.com/office/powerpoint/2010/main" val="55186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42DC-FBBC-4BF2-AEC7-E864EC5B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29F0-4FD1-4D5E-942D-4325104A4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We’re all exhausted</a:t>
            </a:r>
          </a:p>
          <a:p>
            <a:r>
              <a:rPr lang="en-US" sz="3600" dirty="0" smtClean="0"/>
              <a:t>It’s </a:t>
            </a:r>
            <a:r>
              <a:rPr lang="en-US" sz="3600" dirty="0"/>
              <a:t>really hard to take a nap in CSE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777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15" y="566742"/>
            <a:ext cx="7913498" cy="59351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968" y="-588489"/>
            <a:ext cx="11354937" cy="501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The Problem: Ineffective naps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665027"/>
            <a:ext cx="9984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Couches are uncomfortable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Arms are empty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Lack of privacy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20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42DC-FBBC-4BF2-AEC7-E864EC5B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29F0-4FD1-4D5E-942D-4325104A4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We’re all exhausted</a:t>
            </a:r>
          </a:p>
          <a:p>
            <a:r>
              <a:rPr lang="en-US" sz="3600" dirty="0"/>
              <a:t>It’s really hard to take a nap in CSE</a:t>
            </a:r>
          </a:p>
          <a:p>
            <a:pPr marL="742950" lvl="1" indent="-285750"/>
            <a:r>
              <a:rPr lang="en-US" sz="3200" dirty="0"/>
              <a:t>Couches are uncomfortable</a:t>
            </a:r>
          </a:p>
          <a:p>
            <a:pPr marL="742950" lvl="1" indent="-285750"/>
            <a:r>
              <a:rPr lang="en-US" sz="3200" dirty="0"/>
              <a:t>Arms are empty</a:t>
            </a:r>
          </a:p>
          <a:p>
            <a:pPr marL="742950" lvl="1" indent="-285750"/>
            <a:r>
              <a:rPr lang="en-US" sz="3200" dirty="0"/>
              <a:t>Lack of privacy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9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61eHdyO0k8L._SX425_.jpg">
            <a:extLst>
              <a:ext uri="{FF2B5EF4-FFF2-40B4-BE49-F238E27FC236}">
                <a16:creationId xmlns:a16="http://schemas.microsoft.com/office/drawing/2014/main" id="{40C40EA4-FCF0-43D1-854B-779F70536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2" y="2488406"/>
            <a:ext cx="4802187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CC511-3A3E-466F-B39A-BC2575B0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Ineffective Couches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82C38-1F8F-4EFF-AF22-3D69C6D38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400" dirty="0"/>
              <a:t>Nap time is well-understood in the preschool community</a:t>
            </a:r>
          </a:p>
          <a:p>
            <a:r>
              <a:rPr lang="en-US" sz="3400" dirty="0"/>
              <a:t>They don’t use couches.</a:t>
            </a:r>
          </a:p>
        </p:txBody>
      </p:sp>
      <p:pic>
        <p:nvPicPr>
          <p:cNvPr id="2052" name="Picture 4" descr="https://encrypted-tbn0.gstatic.com/images?q=tbn:ANd9GcSViH0DhrMylQLjxp7Wnn8w6S3BkyA1_JveCA2ipY4J8OCNEytV">
            <a:extLst>
              <a:ext uri="{FF2B5EF4-FFF2-40B4-BE49-F238E27FC236}">
                <a16:creationId xmlns:a16="http://schemas.microsoft.com/office/drawing/2014/main" id="{EFBD2C3E-BA39-4812-8D9F-CED5B22E0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106" y="2974808"/>
            <a:ext cx="6050882" cy="291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65" y="2974808"/>
            <a:ext cx="4219870" cy="31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2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12676</TotalTime>
  <Words>349</Words>
  <Application>Microsoft Office PowerPoint</Application>
  <PresentationFormat>Widescreen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A New Course Offering</vt:lpstr>
      <vt:lpstr>At HotPoCSci</vt:lpstr>
      <vt:lpstr>PowerPoint Presentation</vt:lpstr>
      <vt:lpstr>At HotPoCSci</vt:lpstr>
      <vt:lpstr>Lessons Learned</vt:lpstr>
      <vt:lpstr>The Problem</vt:lpstr>
      <vt:lpstr>The Problem: Ineffective naps</vt:lpstr>
      <vt:lpstr>The Problem: </vt:lpstr>
      <vt:lpstr>Problem 1: Ineffective Couches </vt:lpstr>
      <vt:lpstr>CSE Carpeting Hierarchy</vt:lpstr>
      <vt:lpstr>Problem 1: Ineffective Couches</vt:lpstr>
      <vt:lpstr>Problem 2: Nothing to Hug</vt:lpstr>
      <vt:lpstr>Problem 2: Nothing to Hug</vt:lpstr>
      <vt:lpstr>Better option </vt:lpstr>
      <vt:lpstr>Problem 2: Nothing to Hug</vt:lpstr>
      <vt:lpstr>Problem 3: Advisors Finding Out</vt:lpstr>
      <vt:lpstr>Problem 3: Advisors Finding Out</vt:lpstr>
      <vt:lpstr>Introducing…</vt:lpstr>
      <vt:lpstr>Caution</vt:lpstr>
      <vt:lpstr>Join us!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Weber</dc:creator>
  <cp:lastModifiedBy>rtweber2</cp:lastModifiedBy>
  <cp:revision>31</cp:revision>
  <dcterms:created xsi:type="dcterms:W3CDTF">2019-05-30T03:42:55Z</dcterms:created>
  <dcterms:modified xsi:type="dcterms:W3CDTF">2019-06-07T23:45:42Z</dcterms:modified>
</cp:coreProperties>
</file>